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79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570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79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93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699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12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010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35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3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93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8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89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1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1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32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4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8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3" r="8626"/>
          <a:stretch/>
        </p:blipFill>
        <p:spPr>
          <a:xfrm>
            <a:off x="6269332" y="197453"/>
            <a:ext cx="2392136" cy="1735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229" y="3598327"/>
            <a:ext cx="6172200" cy="1377651"/>
          </a:xfrm>
        </p:spPr>
        <p:txBody>
          <a:bodyPr>
            <a:noAutofit/>
          </a:bodyPr>
          <a:lstStyle/>
          <a:p>
            <a:r>
              <a:rPr lang="en-US" sz="1400" i="1" dirty="0">
                <a:solidFill>
                  <a:schemeClr val="accent5">
                    <a:lumMod val="50000"/>
                  </a:schemeClr>
                </a:solidFill>
                <a:latin typeface="Alor" panose="00000400000000000000" pitchFamily="2" charset="0"/>
              </a:rPr>
              <a:t>Sponsored By: Pet Partners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Alor" panose="00000400000000000000" pitchFamily="2" charset="0"/>
              </a:rPr>
              <a:t>Come meet 2 friendly therapy dogs: Megan, an Irish Setter, and Bailey, a Standard Poodle, and learn the difference between service and therapy animals. These two cute canines bring lots of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lor" panose="00000400000000000000" pitchFamily="2" charset="0"/>
              </a:rPr>
              <a:t>tail-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  <a:latin typeface="Alor" panose="00000400000000000000" pitchFamily="2" charset="0"/>
              </a:rPr>
              <a:t>waggin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lor" panose="00000400000000000000" pitchFamily="2" charset="0"/>
              </a:rPr>
              <a:t>’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Alor" panose="00000400000000000000" pitchFamily="2" charset="0"/>
              </a:rPr>
              <a:t>fun to libraries in the area! Learn how you can build your confidence in reading and find a furry willing listener in Pet Partners’ pooch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lor" panose="00000400000000000000" pitchFamily="2" charset="0"/>
              </a:rPr>
              <a:t>programs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Alor" panose="00000400000000000000" pitchFamily="2" charset="0"/>
              </a:rPr>
              <a:t>. </a:t>
            </a:r>
            <a:r>
              <a:rPr lang="en-US" sz="1400" dirty="0" smtClean="0">
                <a:solidFill>
                  <a:schemeClr val="accent3"/>
                </a:solidFill>
                <a:latin typeface="Alor" panose="00000400000000000000" pitchFamily="2" charset="0"/>
              </a:rPr>
              <a:t>https</a:t>
            </a:r>
            <a:r>
              <a:rPr lang="en-US" sz="1400" dirty="0">
                <a:solidFill>
                  <a:schemeClr val="accent3"/>
                </a:solidFill>
                <a:latin typeface="Alor" panose="00000400000000000000" pitchFamily="2" charset="0"/>
              </a:rPr>
              <a:t>://</a:t>
            </a:r>
            <a:r>
              <a:rPr lang="en-US" sz="1400">
                <a:solidFill>
                  <a:schemeClr val="accent3"/>
                </a:solidFill>
                <a:latin typeface="Alor" panose="00000400000000000000" pitchFamily="2" charset="0"/>
              </a:rPr>
              <a:t>petpartnersofprescott.weebly.com</a:t>
            </a:r>
            <a:r>
              <a:rPr lang="en-US" sz="1400" smtClean="0">
                <a:solidFill>
                  <a:schemeClr val="accent3"/>
                </a:solidFill>
                <a:latin typeface="Alor" panose="00000400000000000000" pitchFamily="2" charset="0"/>
              </a:rPr>
              <a:t>/</a:t>
            </a:r>
            <a:endParaRPr lang="en-US" sz="1400" dirty="0" smtClean="0">
              <a:solidFill>
                <a:schemeClr val="accent3"/>
              </a:solidFill>
              <a:latin typeface="Alor" panose="00000400000000000000" pitchFamily="2" charset="0"/>
            </a:endParaRPr>
          </a:p>
          <a:p>
            <a:endParaRPr lang="en-US" sz="1800" dirty="0">
              <a:solidFill>
                <a:schemeClr val="accent5">
                  <a:lumMod val="50000"/>
                </a:schemeClr>
              </a:solidFill>
              <a:latin typeface="Alor" panose="00000400000000000000" pitchFamily="2" charset="0"/>
            </a:endParaRPr>
          </a:p>
          <a:p>
            <a:r>
              <a:rPr lang="en-US" sz="1800" cap="all" dirty="0">
                <a:solidFill>
                  <a:schemeClr val="accent5">
                    <a:lumMod val="50000"/>
                  </a:schemeClr>
                </a:solidFill>
                <a:latin typeface="Alor" panose="00000400000000000000" pitchFamily="2" charset="0"/>
              </a:rPr>
              <a:t>in person Event in memory park at : </a:t>
            </a:r>
            <a:r>
              <a:rPr lang="en-US" sz="1800" b="1" u="sng" cap="all" dirty="0">
                <a:solidFill>
                  <a:schemeClr val="accent5">
                    <a:lumMod val="50000"/>
                  </a:schemeClr>
                </a:solidFill>
                <a:latin typeface="Alor" panose="00000400000000000000" pitchFamily="2" charset="0"/>
              </a:rPr>
              <a:t>9:30am</a:t>
            </a:r>
            <a:r>
              <a:rPr lang="en-US" sz="1800" cap="all" dirty="0">
                <a:solidFill>
                  <a:schemeClr val="accent5">
                    <a:lumMod val="50000"/>
                  </a:schemeClr>
                </a:solidFill>
                <a:latin typeface="Alor" panose="00000400000000000000" pitchFamily="2" charset="0"/>
              </a:rPr>
              <a:t>! (11am for SELF Club)</a:t>
            </a:r>
          </a:p>
          <a:p>
            <a:endParaRPr lang="en-US" sz="1400" dirty="0">
              <a:solidFill>
                <a:srgbClr val="C00000"/>
              </a:solidFill>
              <a:latin typeface="Alor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2260" y="1538585"/>
            <a:ext cx="54385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rgbClr val="00206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Pet Partners </a:t>
            </a:r>
            <a:br>
              <a:rPr lang="en-US" sz="5400" b="1" dirty="0">
                <a:ln w="12700">
                  <a:solidFill>
                    <a:srgbClr val="00206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en-US" sz="5400" b="1" dirty="0">
                <a:ln w="12700">
                  <a:solidFill>
                    <a:srgbClr val="00206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Tail Waggin’ Fun!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519" y="74981"/>
            <a:ext cx="1859417" cy="14086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3" y="227121"/>
            <a:ext cx="2234610" cy="1675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21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</TotalTime>
  <Words>101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Alor</vt:lpstr>
      <vt:lpstr>Arial</vt:lpstr>
      <vt:lpstr>Garamond</vt:lpstr>
      <vt:lpstr>Organic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Laurence</dc:creator>
  <cp:lastModifiedBy>Rebecca Laurence</cp:lastModifiedBy>
  <cp:revision>4</cp:revision>
  <dcterms:created xsi:type="dcterms:W3CDTF">2021-05-12T22:24:31Z</dcterms:created>
  <dcterms:modified xsi:type="dcterms:W3CDTF">2021-05-25T20:35:55Z</dcterms:modified>
</cp:coreProperties>
</file>