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101A"/>
    <a:srgbClr val="F73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72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30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6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4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9206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859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317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593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42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6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62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8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3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31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37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73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88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731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rgbClr val="C00000"/>
            </a:gs>
            <a:gs pos="47000">
              <a:schemeClr val="accent2">
                <a:lumMod val="50000"/>
              </a:schemeClr>
            </a:gs>
            <a:gs pos="69000">
              <a:schemeClr val="accent2">
                <a:lumMod val="75000"/>
              </a:schemeClr>
            </a:gs>
            <a:gs pos="76000">
              <a:srgbClr val="EE9720"/>
            </a:gs>
            <a:gs pos="83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7688" y="-15459"/>
            <a:ext cx="6866312" cy="136527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oltage" panose="020B0500000000000000" pitchFamily="34" charset="0"/>
              </a:rPr>
              <a:t>Mars Base Camp 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oltage" panose="020B0500000000000000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oltage" panose="020B0500000000000000" pitchFamily="34" charset="0"/>
              </a:rPr>
            </a:b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oltage" panose="020B0500000000000000" pitchFamily="34" charset="0"/>
              </a:rPr>
              <a:t>4H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oltage" panose="020B0500000000000000" pitchFamily="34" charset="0"/>
              </a:rPr>
              <a:t>Stem Challenge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8677" y="1349820"/>
            <a:ext cx="7024255" cy="224959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0000"/>
              </a:lnSpc>
            </a:pPr>
            <a:r>
              <a:rPr lang="en-US" sz="8000" dirty="0" smtClean="0">
                <a:solidFill>
                  <a:srgbClr val="04101A"/>
                </a:solidFill>
              </a:rPr>
              <a:t>  </a:t>
            </a:r>
            <a:r>
              <a:rPr lang="en-US" sz="8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Have a teen/tween/Kid who Enjoys:</a:t>
            </a:r>
          </a:p>
          <a:p>
            <a:pPr marL="2628900" lvl="5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9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</a:t>
            </a:r>
            <a:r>
              <a:rPr lang="en-US" sz="9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9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Outer Space? </a:t>
            </a:r>
          </a:p>
          <a:p>
            <a:pPr marL="3086100" lvl="6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9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Board Games </a:t>
            </a:r>
            <a:r>
              <a:rPr lang="en-US" sz="9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9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Cards?</a:t>
            </a:r>
          </a:p>
          <a:p>
            <a:pPr marL="3086100" lvl="6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9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Coding or Computers?</a:t>
            </a:r>
          </a:p>
          <a:p>
            <a:pPr marL="3543300" lvl="7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9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Engineering </a:t>
            </a:r>
            <a:r>
              <a:rPr lang="en-US" sz="9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9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Robots?</a:t>
            </a:r>
          </a:p>
          <a:p>
            <a:pPr marL="1714500" lvl="3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39759" y="3286231"/>
            <a:ext cx="739001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US" sz="20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JOIN US FOR A FREE SELF-SERVE MARS/STEM WORKSHOP!</a:t>
            </a:r>
          </a:p>
          <a:p>
            <a:pPr>
              <a:lnSpc>
                <a:spcPct val="100000"/>
              </a:lnSpc>
            </a:pPr>
            <a:r>
              <a:rPr lang="en-US" sz="10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</a:t>
            </a:r>
            <a:r>
              <a:rPr lang="en-US" sz="10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ADULTS </a:t>
            </a:r>
            <a:r>
              <a:rPr lang="en-US" sz="10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PLEASE PLAN TO </a:t>
            </a:r>
            <a:r>
              <a:rPr lang="en-US" sz="10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PARTICIPATE, ESPECIALLY IF YOUR </a:t>
            </a:r>
            <a:r>
              <a:rPr lang="en-US" sz="10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STUDENT IS </a:t>
            </a:r>
            <a:r>
              <a:rPr lang="en-US" sz="10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YOUNGER, AS </a:t>
            </a:r>
            <a:r>
              <a:rPr lang="en-US" sz="10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THEY MAY NEED ASSISTANCE. </a:t>
            </a:r>
            <a:r>
              <a:rPr lang="en-US" sz="10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THANK YOU!</a:t>
            </a:r>
            <a:endParaRPr lang="en-US" sz="1000" b="1" i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en-US" sz="1600" i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	</a:t>
            </a:r>
            <a:endParaRPr lang="en-US" sz="1600" i="1" dirty="0" smtClean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i="1" dirty="0" smtClean="0">
                <a:solidFill>
                  <a:srgbClr val="F73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INCLUDES </a:t>
            </a:r>
            <a:r>
              <a:rPr lang="en-US" sz="2000" i="1" dirty="0" smtClean="0">
                <a:solidFill>
                  <a:srgbClr val="F73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RAFFLE &amp; TAKE-HOME </a:t>
            </a:r>
            <a:r>
              <a:rPr lang="en-US" sz="2000" i="1" dirty="0" smtClean="0">
                <a:solidFill>
                  <a:srgbClr val="F73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  <a:r>
              <a:rPr lang="en-US" sz="2000" i="1" dirty="0" smtClean="0">
                <a:solidFill>
                  <a:srgbClr val="F73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br>
              <a:rPr lang="en-US" sz="2000" i="1" dirty="0" smtClean="0">
                <a:solidFill>
                  <a:srgbClr val="F73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i="1" dirty="0" smtClean="0">
                <a:solidFill>
                  <a:srgbClr val="F73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DROP </a:t>
            </a:r>
            <a:r>
              <a:rPr lang="en-US" sz="2000" i="1" dirty="0" smtClean="0">
                <a:solidFill>
                  <a:srgbClr val="F73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FRIDAY JULY 30</a:t>
            </a:r>
            <a:r>
              <a:rPr lang="en-US" sz="32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2-5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i="1" dirty="0" smtClean="0">
                <a:solidFill>
                  <a:srgbClr val="F73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i="1" dirty="0" smtClean="0">
                <a:solidFill>
                  <a:srgbClr val="F73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i="1" dirty="0" smtClean="0">
                <a:solidFill>
                  <a:srgbClr val="F73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000" i="1" dirty="0" smtClean="0">
                <a:solidFill>
                  <a:srgbClr val="F73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i="1" baseline="30000" dirty="0" smtClean="0">
                <a:solidFill>
                  <a:srgbClr val="F73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2000" i="1" dirty="0" smtClean="0">
                <a:solidFill>
                  <a:srgbClr val="F73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ANNIVERSARY OF MARS ROVER LAUNCH!)</a:t>
            </a:r>
          </a:p>
          <a:p>
            <a: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CHINO </a:t>
            </a:r>
            <a: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VALLEY PUBLIC LIBRARY 	   RLAURENCE@CHINOAZ.NET</a:t>
            </a:r>
            <a:b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102O </a:t>
            </a:r>
            <a:r>
              <a:rPr lang="en-US" sz="14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PALOMINO RD CV AZ 86323        928-636-9115</a:t>
            </a:r>
            <a:endParaRPr lang="en-US" sz="1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877" y="5849008"/>
            <a:ext cx="3132649" cy="823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123" y="5849008"/>
            <a:ext cx="2604538" cy="807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Rocket Blasting Off Into Space vector clipart image - Free stock photo - Public Domain photo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877" y="1778147"/>
            <a:ext cx="2246587" cy="1264642"/>
          </a:xfrm>
          <a:prstGeom prst="rect">
            <a:avLst/>
          </a:prstGeom>
          <a:ln w="63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9" name="Picture 8" descr="Mars Rover PNG Images | PNG All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44256" y="4121515"/>
            <a:ext cx="1658676" cy="1615655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37017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379</TotalTime>
  <Words>110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Courier New</vt:lpstr>
      <vt:lpstr>Trebuchet MS</vt:lpstr>
      <vt:lpstr>Tw Cen MT</vt:lpstr>
      <vt:lpstr>Voltage</vt:lpstr>
      <vt:lpstr>Circuit</vt:lpstr>
      <vt:lpstr>Mars Base Camp  4H Stem Challenge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Mars Base Camp 4H Stem Challenge</dc:title>
  <dc:creator>Rebecca Laurence</dc:creator>
  <cp:lastModifiedBy>Rebecca Laurence</cp:lastModifiedBy>
  <cp:revision>15</cp:revision>
  <dcterms:created xsi:type="dcterms:W3CDTF">2021-06-12T00:04:27Z</dcterms:created>
  <dcterms:modified xsi:type="dcterms:W3CDTF">2021-06-21T23:46:49Z</dcterms:modified>
</cp:coreProperties>
</file>