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5" autoAdjust="0"/>
  </p:normalViewPr>
  <p:slideViewPr>
    <p:cSldViewPr snapToGrid="0">
      <p:cViewPr varScale="1">
        <p:scale>
          <a:sx n="102" d="100"/>
          <a:sy n="102" d="100"/>
        </p:scale>
        <p:origin x="1344" y="13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3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C32456-4FF3-435F-B03B-B8D0CE646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AF674-F26D-473E-9D53-48E35C0805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8871CB-7D37-4FAB-B9ED-4377A4D8FB2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5A715-4835-402B-BB1A-CF0CABC045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AE5A0-5322-48C1-AAD9-D4F92B3C7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8DA370-3937-44ED-9988-7642B6F3E4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43EEF79-99CC-4F81-B4D6-D8238D76DBFC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0C5344-2AF1-4DB7-89C3-3B38D8B6B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4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26579-DAE6-4D4E-BC03-A789A3B407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9042" y="377826"/>
            <a:ext cx="4859110" cy="1509199"/>
          </a:xfrm>
        </p:spPr>
        <p:txBody>
          <a:bodyPr anchor="t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DEDC4-F7A9-4058-8E0A-9135B010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087168"/>
            <a:ext cx="4534376" cy="813222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7A56-C304-4934-BA12-9BADB540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719B-D388-4B79-BADE-94CDED84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B79A-0696-497C-87D7-F718F328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90B7-E3B5-4465-84FF-99F90C5DF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8152" y="2933011"/>
            <a:ext cx="4923379" cy="46326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  <a:lvl2pPr marL="377190" indent="0">
              <a:buNone/>
              <a:defRPr/>
            </a:lvl2pPr>
            <a:lvl3pPr marL="754380" indent="0">
              <a:buNone/>
              <a:defRPr/>
            </a:lvl3pPr>
            <a:lvl4pPr marL="1131570" indent="0">
              <a:buNone/>
              <a:defRPr/>
            </a:lvl4pPr>
            <a:lvl5pPr marL="1508760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F729C5-1DA8-42F5-A09F-A4F012B60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9042" y="2982189"/>
            <a:ext cx="4766304" cy="4512121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50FD696-7DF9-47A9-B3FC-296331B12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1125" y="377826"/>
            <a:ext cx="4534375" cy="24173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77190" indent="0">
              <a:buNone/>
              <a:defRPr sz="1540"/>
            </a:lvl2pPr>
            <a:lvl3pPr marL="754380" indent="0">
              <a:buNone/>
              <a:defRPr sz="1320"/>
            </a:lvl3pPr>
            <a:lvl4pPr marL="1131570" indent="0">
              <a:buNone/>
              <a:defRPr sz="1210"/>
            </a:lvl4pPr>
            <a:lvl5pPr marL="1508760" indent="0">
              <a:buNone/>
              <a:defRPr sz="121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1A873DE-D098-4C63-AAEA-7003E5393B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1642" y="758300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63616B2D-38AC-482D-AC04-7562216E84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96311" y="1848175"/>
            <a:ext cx="804672" cy="829056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8CAC529-CCB4-4DA1-A4E5-5919B56CEBF5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165127" y="2994933"/>
            <a:ext cx="1737360" cy="2575863"/>
          </a:xfrm>
        </p:spPr>
        <p:txBody>
          <a:bodyPr>
            <a:normAutofit/>
          </a:bodyPr>
          <a:lstStyle>
            <a:lvl1pPr marL="0" indent="0">
              <a:buNone/>
              <a:defRPr sz="198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2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7FA025-9CE5-4D24-88F3-5B393073121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50876" y="116586"/>
            <a:ext cx="9756648" cy="753922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EC44-041F-4312-9B0C-3A67D7B6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" y="116587"/>
            <a:ext cx="9756648" cy="768604"/>
          </a:xfrm>
        </p:spPr>
        <p:txBody>
          <a:bodyPr anchor="t">
            <a:normAutofit/>
          </a:bodyPr>
          <a:lstStyle>
            <a:lvl1pPr algn="ctr">
              <a:defRPr sz="198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B180C-9C77-4695-AFDF-D7E0EAD2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BECA-3212-4A5B-B9AF-C03EDE72AD91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0EC47-D9D3-466D-8977-9CE5E7E1D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2C35B-B517-42A0-BADD-6AF6A83CA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4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FC5AF8-D558-466F-A592-16B2A4D3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6FAB-E45B-4FEF-8078-5C0BD672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EDAE-1AB7-4054-8DD3-4591873A6A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ECA-3212-4A5B-B9AF-C03EDE72AD91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9C897-D318-432C-9927-F3D50FB36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7AD6-49F1-4CCF-BF69-04E62D41C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7BE8F-0DAB-48BB-B5ED-43D873A94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4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4DC1A5-25DB-4B90-9C07-37B51B8F3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753" y="114468"/>
            <a:ext cx="4320540" cy="8108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Basque" panose="00000400000000000000" pitchFamily="2" charset="0"/>
              </a:rPr>
              <a:t>into </a:t>
            </a:r>
            <a:br>
              <a:rPr lang="en-US" sz="6000" b="1" dirty="0" smtClean="0">
                <a:solidFill>
                  <a:srgbClr val="00B050"/>
                </a:solidFill>
                <a:latin typeface="Basque" panose="00000400000000000000" pitchFamily="2" charset="0"/>
              </a:rPr>
            </a:br>
            <a:r>
              <a:rPr lang="en-US" sz="6000" b="1" dirty="0" smtClean="0">
                <a:solidFill>
                  <a:srgbClr val="00B050"/>
                </a:solidFill>
                <a:latin typeface="Basque" panose="00000400000000000000" pitchFamily="2" charset="0"/>
              </a:rPr>
              <a:t>Science!</a:t>
            </a:r>
            <a:r>
              <a:rPr lang="en-US" sz="4800" b="1" dirty="0">
                <a:solidFill>
                  <a:srgbClr val="00B050"/>
                </a:solidFill>
              </a:rPr>
              <a:t/>
            </a:r>
            <a:br>
              <a:rPr lang="en-US" sz="4800" b="1" dirty="0">
                <a:solidFill>
                  <a:srgbClr val="00B050"/>
                </a:solidFill>
              </a:rPr>
            </a:b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9FD61B5-19A9-4DE2-A5ED-B48F64B79A73}"/>
              </a:ext>
            </a:extLst>
          </p:cNvPr>
          <p:cNvSpPr txBox="1">
            <a:spLocks/>
          </p:cNvSpPr>
          <p:nvPr/>
        </p:nvSpPr>
        <p:spPr>
          <a:xfrm>
            <a:off x="138657" y="3787019"/>
            <a:ext cx="7383934" cy="3720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19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314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033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17520" indent="0" algn="ctr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FREE! Friday July 23, 2-5pm</a:t>
            </a:r>
            <a:r>
              <a:rPr lang="en-US" sz="1400" i="1" dirty="0">
                <a:solidFill>
                  <a:srgbClr val="00B050"/>
                </a:solidFill>
              </a:rPr>
              <a:t> </a:t>
            </a:r>
            <a:r>
              <a:rPr lang="en-US" sz="1400" i="1" dirty="0" smtClean="0">
                <a:solidFill>
                  <a:srgbClr val="00B050"/>
                </a:solidFill>
              </a:rPr>
              <a:t>– In-Person - drop in anytime!</a:t>
            </a:r>
          </a:p>
          <a:p>
            <a:pPr algn="l"/>
            <a: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400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1" dirty="0" smtClean="0"/>
              <a:t>Explore </a:t>
            </a:r>
            <a:r>
              <a:rPr lang="en-US" sz="1600" b="1" dirty="0"/>
              <a:t>the science of Light &amp; Shadow through </a:t>
            </a:r>
            <a:r>
              <a:rPr lang="en-US" sz="1600" b="1" dirty="0" smtClean="0"/>
              <a:t>interactive hands-on </a:t>
            </a:r>
            <a:r>
              <a:rPr lang="en-US" sz="1600" b="1" dirty="0"/>
              <a:t>activities </a:t>
            </a:r>
            <a:r>
              <a:rPr lang="en-US" sz="1600" b="1" dirty="0" smtClean="0"/>
              <a:t>&amp; </a:t>
            </a:r>
            <a:r>
              <a:rPr lang="en-US" sz="1600" b="1" dirty="0"/>
              <a:t>Kid’s books. Have fun while learning to think like scientists</a:t>
            </a:r>
            <a:r>
              <a:rPr lang="en-US" sz="1600" b="1" dirty="0" smtClean="0"/>
              <a:t>! </a:t>
            </a:r>
            <a:br>
              <a:rPr lang="en-US" sz="1600" b="1" dirty="0" smtClean="0"/>
            </a:br>
            <a:r>
              <a:rPr lang="en-US" sz="1600" i="1" dirty="0" smtClean="0"/>
              <a:t>This event </a:t>
            </a:r>
            <a:r>
              <a:rPr lang="en-US" sz="1600" i="1" dirty="0"/>
              <a:t>will be similar but slightly </a:t>
            </a:r>
            <a:r>
              <a:rPr lang="en-US" sz="1600" i="1" dirty="0" smtClean="0"/>
              <a:t>different than the past two Leap into Science events we had in May and June. </a:t>
            </a:r>
            <a:r>
              <a:rPr lang="en-US" sz="1600" i="1" dirty="0"/>
              <a:t>You </a:t>
            </a:r>
            <a:r>
              <a:rPr lang="en-US" sz="1600" i="1" dirty="0" smtClean="0"/>
              <a:t>are </a:t>
            </a:r>
            <a:r>
              <a:rPr lang="en-US" sz="1600" i="1" dirty="0"/>
              <a:t>welcome </a:t>
            </a:r>
            <a:r>
              <a:rPr lang="en-US" sz="1600" i="1" dirty="0" smtClean="0"/>
              <a:t>to </a:t>
            </a:r>
            <a:r>
              <a:rPr lang="en-US" sz="1600" i="1" dirty="0"/>
              <a:t>participate 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in all 3 or just this one! </a:t>
            </a:r>
          </a:p>
          <a:p>
            <a:pPr algn="l"/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dirty="0" smtClean="0"/>
              <a:t>Made </a:t>
            </a:r>
            <a:r>
              <a:rPr lang="en-US" sz="1600" dirty="0"/>
              <a:t>possible by a grant from </a:t>
            </a:r>
            <a:r>
              <a:rPr lang="en-US" sz="1600" dirty="0" smtClean="0"/>
              <a:t>IMLS, special thanks to Friends </a:t>
            </a:r>
            <a:br>
              <a:rPr lang="en-US" sz="1600" dirty="0" smtClean="0"/>
            </a:br>
            <a:r>
              <a:rPr lang="en-US" sz="1600" dirty="0" smtClean="0"/>
              <a:t>of the CV Library for their time and donations! </a:t>
            </a:r>
            <a:r>
              <a:rPr lang="en-US" sz="1600" dirty="0">
                <a:solidFill>
                  <a:srgbClr val="00B050"/>
                </a:solidFill>
              </a:rPr>
              <a:t>http://leap.fi.edu</a:t>
            </a:r>
            <a:r>
              <a:rPr lang="en-US" sz="1600" dirty="0" smtClean="0">
                <a:solidFill>
                  <a:srgbClr val="00B050"/>
                </a:solidFill>
              </a:rPr>
              <a:t>/ 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&amp;</a:t>
            </a:r>
            <a:r>
              <a:rPr lang="en-US" sz="1600" dirty="0" smtClean="0">
                <a:solidFill>
                  <a:srgbClr val="00B050"/>
                </a:solidFill>
              </a:rPr>
              <a:t> www.chinoaz.net/217/friends-of-the-library </a:t>
            </a:r>
          </a:p>
          <a:p>
            <a:pPr algn="l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/>
              <a:t>Chino </a:t>
            </a:r>
            <a:r>
              <a:rPr lang="en-US" sz="1600" dirty="0"/>
              <a:t>Valley Public Library 1020 W Palomino Rd CV, AZ 86323,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928-636-9115 </a:t>
            </a:r>
            <a:r>
              <a:rPr lang="en-US" sz="1600" dirty="0" smtClean="0">
                <a:solidFill>
                  <a:srgbClr val="00B050"/>
                </a:solidFill>
              </a:rPr>
              <a:t>www.chinoaz.net/216/childrens-library</a:t>
            </a:r>
            <a:endParaRPr lang="en-US" sz="1600" b="1" dirty="0">
              <a:solidFill>
                <a:srgbClr val="00B050"/>
              </a:solidFill>
            </a:endParaRPr>
          </a:p>
          <a:p>
            <a:pPr algn="l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Don’t miss our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upcoming Mars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Base Camp STEM Challenge! Stay Tuned!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Placeholder 9" descr="kids coloring book space">
            <a:extLst>
              <a:ext uri="{FF2B5EF4-FFF2-40B4-BE49-F238E27FC236}">
                <a16:creationId xmlns:a16="http://schemas.microsoft.com/office/drawing/2014/main" id="{EC7129D8-7B42-48B2-AF3F-16FB854899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241" y="134332"/>
            <a:ext cx="4677858" cy="3614708"/>
          </a:xfrm>
        </p:spPr>
      </p:pic>
      <p:pic>
        <p:nvPicPr>
          <p:cNvPr id="7" name="Picture Placeholder 8" descr="kids coloring book science lab">
            <a:extLst>
              <a:ext uri="{FF2B5EF4-FFF2-40B4-BE49-F238E27FC236}">
                <a16:creationId xmlns:a16="http://schemas.microsoft.com/office/drawing/2014/main" id="{AAD322BE-0466-440B-9E42-D642ED62BBD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4289" y="3951293"/>
            <a:ext cx="3343289" cy="2583451"/>
          </a:xfrm>
        </p:spPr>
      </p:pic>
      <p:pic>
        <p:nvPicPr>
          <p:cNvPr id="8" name="Picture Placeholder 8" descr="kids coloring book professions">
            <a:extLst>
              <a:ext uri="{FF2B5EF4-FFF2-40B4-BE49-F238E27FC236}">
                <a16:creationId xmlns:a16="http://schemas.microsoft.com/office/drawing/2014/main" id="{AABF6524-1FD0-47C8-9503-99E23876E1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590" b="48158"/>
          <a:stretch/>
        </p:blipFill>
        <p:spPr>
          <a:xfrm>
            <a:off x="461728" y="1543050"/>
            <a:ext cx="2255378" cy="2171367"/>
          </a:xfrm>
          <a:prstGeom prst="snip1Rect">
            <a:avLst>
              <a:gd name="adj" fmla="val 23338"/>
            </a:avLst>
          </a:prstGeom>
        </p:spPr>
      </p:pic>
      <p:pic>
        <p:nvPicPr>
          <p:cNvPr id="10" name="Picture Placeholder 9" descr="kids coloring book professions">
            <a:extLst>
              <a:ext uri="{FF2B5EF4-FFF2-40B4-BE49-F238E27FC236}">
                <a16:creationId xmlns:a16="http://schemas.microsoft.com/office/drawing/2014/main" id="{54EB11BF-CF93-4909-B6E6-FEFF307643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86" t="49420" r="37126"/>
          <a:stretch/>
        </p:blipFill>
        <p:spPr>
          <a:xfrm>
            <a:off x="2446072" y="1881540"/>
            <a:ext cx="1114931" cy="1854135"/>
          </a:xfrm>
        </p:spPr>
      </p:pic>
      <p:pic>
        <p:nvPicPr>
          <p:cNvPr id="11" name="Picture Placeholder 9" descr="kids coloring book professions">
            <a:extLst>
              <a:ext uri="{FF2B5EF4-FFF2-40B4-BE49-F238E27FC236}">
                <a16:creationId xmlns:a16="http://schemas.microsoft.com/office/drawing/2014/main" id="{88E76473-6144-4246-B414-8B60A4A504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03" t="50910" r="60309"/>
          <a:stretch/>
        </p:blipFill>
        <p:spPr>
          <a:xfrm>
            <a:off x="734533" y="2043199"/>
            <a:ext cx="1028700" cy="1689000"/>
          </a:xfrm>
        </p:spPr>
      </p:pic>
      <p:sp>
        <p:nvSpPr>
          <p:cNvPr id="4" name="Rectangle 3"/>
          <p:cNvSpPr/>
          <p:nvPr/>
        </p:nvSpPr>
        <p:spPr>
          <a:xfrm rot="20774749">
            <a:off x="253916" y="264611"/>
            <a:ext cx="3349038" cy="1490451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que" panose="00000400000000000000" pitchFamily="2" charset="0"/>
              </a:rPr>
              <a:t>LEAP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78" y="5839176"/>
            <a:ext cx="1996440" cy="15605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03" y="1674891"/>
            <a:ext cx="2767369" cy="209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62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efault">
      <a:dk1>
        <a:srgbClr val="000000"/>
      </a:dk1>
      <a:lt1>
        <a:sysClr val="window" lastClr="FFFFFF"/>
      </a:lt1>
      <a:dk2>
        <a:srgbClr val="3F3F3F"/>
      </a:dk2>
      <a:lt2>
        <a:srgbClr val="E7E6E6"/>
      </a:lt2>
      <a:accent1>
        <a:srgbClr val="7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700000"/>
      </a:accent5>
      <a:accent6>
        <a:srgbClr val="978869"/>
      </a:accent6>
      <a:hlink>
        <a:srgbClr val="FFC000"/>
      </a:hlink>
      <a:folHlink>
        <a:srgbClr val="7F7F7F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d Professionals Coloring Book_Win32_SL_v6" id="{C5D59B1E-CE75-41A5-B683-53DE5EF44F86}" vid="{86C45788-7C5F-48E3-BB9D-E0F0C6B986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54CDEB-F108-4018-8586-D330B21C75B1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77DAE8-2075-4671-885A-C321F1F60D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AD7C8E-D1DB-4FF9-8B7E-B25062868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Kid professionals coloring book</Template>
  <TotalTime>0</TotalTime>
  <Words>144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Basque</vt:lpstr>
      <vt:lpstr>Calibri</vt:lpstr>
      <vt:lpstr>Office Theme</vt:lpstr>
      <vt:lpstr>into  Science!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2021-04-12T17:15:55Z</dcterms:created>
  <dcterms:modified xsi:type="dcterms:W3CDTF">2021-06-10T17:55:58Z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